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3" r:id="rId1"/>
  </p:sldMasterIdLst>
  <p:notesMasterIdLst>
    <p:notesMasterId r:id="rId75"/>
  </p:notesMasterIdLst>
  <p:handoutMasterIdLst>
    <p:handoutMasterId r:id="rId76"/>
  </p:handoutMasterIdLst>
  <p:sldIdLst>
    <p:sldId id="346" r:id="rId2"/>
    <p:sldId id="336" r:id="rId3"/>
    <p:sldId id="341" r:id="rId4"/>
    <p:sldId id="333" r:id="rId5"/>
    <p:sldId id="342" r:id="rId6"/>
    <p:sldId id="343" r:id="rId7"/>
    <p:sldId id="345" r:id="rId8"/>
    <p:sldId id="413" r:id="rId9"/>
    <p:sldId id="414" r:id="rId10"/>
    <p:sldId id="344" r:id="rId11"/>
    <p:sldId id="354" r:id="rId12"/>
    <p:sldId id="347" r:id="rId13"/>
    <p:sldId id="348" r:id="rId14"/>
    <p:sldId id="356" r:id="rId15"/>
    <p:sldId id="353" r:id="rId16"/>
    <p:sldId id="350" r:id="rId17"/>
    <p:sldId id="351" r:id="rId18"/>
    <p:sldId id="352" r:id="rId19"/>
    <p:sldId id="357" r:id="rId20"/>
    <p:sldId id="362" r:id="rId21"/>
    <p:sldId id="359" r:id="rId22"/>
    <p:sldId id="425" r:id="rId23"/>
    <p:sldId id="358" r:id="rId24"/>
    <p:sldId id="426" r:id="rId25"/>
    <p:sldId id="361" r:id="rId26"/>
    <p:sldId id="367" r:id="rId27"/>
    <p:sldId id="365" r:id="rId28"/>
    <p:sldId id="369" r:id="rId29"/>
    <p:sldId id="370" r:id="rId30"/>
    <p:sldId id="371" r:id="rId31"/>
    <p:sldId id="366" r:id="rId32"/>
    <p:sldId id="412" r:id="rId33"/>
    <p:sldId id="427" r:id="rId34"/>
    <p:sldId id="428" r:id="rId35"/>
    <p:sldId id="372" r:id="rId36"/>
    <p:sldId id="447" r:id="rId37"/>
    <p:sldId id="406" r:id="rId38"/>
    <p:sldId id="446" r:id="rId39"/>
    <p:sldId id="373" r:id="rId40"/>
    <p:sldId id="409" r:id="rId41"/>
    <p:sldId id="379" r:id="rId42"/>
    <p:sldId id="448" r:id="rId43"/>
    <p:sldId id="408" r:id="rId44"/>
    <p:sldId id="374" r:id="rId45"/>
    <p:sldId id="376" r:id="rId46"/>
    <p:sldId id="378" r:id="rId47"/>
    <p:sldId id="380" r:id="rId48"/>
    <p:sldId id="389" r:id="rId49"/>
    <p:sldId id="390" r:id="rId50"/>
    <p:sldId id="385" r:id="rId51"/>
    <p:sldId id="386" r:id="rId52"/>
    <p:sldId id="387" r:id="rId53"/>
    <p:sldId id="424" r:id="rId54"/>
    <p:sldId id="415" r:id="rId55"/>
    <p:sldId id="416" r:id="rId56"/>
    <p:sldId id="429" r:id="rId57"/>
    <p:sldId id="430" r:id="rId58"/>
    <p:sldId id="431" r:id="rId59"/>
    <p:sldId id="432" r:id="rId60"/>
    <p:sldId id="433" r:id="rId61"/>
    <p:sldId id="434" r:id="rId62"/>
    <p:sldId id="435" r:id="rId63"/>
    <p:sldId id="436" r:id="rId64"/>
    <p:sldId id="437" r:id="rId65"/>
    <p:sldId id="438" r:id="rId66"/>
    <p:sldId id="439" r:id="rId67"/>
    <p:sldId id="440" r:id="rId68"/>
    <p:sldId id="441" r:id="rId69"/>
    <p:sldId id="442" r:id="rId70"/>
    <p:sldId id="443" r:id="rId71"/>
    <p:sldId id="444" r:id="rId72"/>
    <p:sldId id="445" r:id="rId73"/>
    <p:sldId id="349" r:id="rId74"/>
  </p:sldIdLst>
  <p:sldSz cx="12198350" cy="6858000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">
          <p15:clr>
            <a:srgbClr val="A4A3A4"/>
          </p15:clr>
        </p15:guide>
        <p15:guide id="2" orient="horz" pos="2089">
          <p15:clr>
            <a:srgbClr val="A4A3A4"/>
          </p15:clr>
        </p15:guide>
        <p15:guide id="3" orient="horz" pos="3909">
          <p15:clr>
            <a:srgbClr val="A4A3A4"/>
          </p15:clr>
        </p15:guide>
        <p15:guide id="4" orient="horz" pos="3400">
          <p15:clr>
            <a:srgbClr val="A4A3A4"/>
          </p15:clr>
        </p15:guide>
        <p15:guide id="5" pos="7527">
          <p15:clr>
            <a:srgbClr val="A4A3A4"/>
          </p15:clr>
        </p15:guide>
        <p15:guide id="6" pos="5568">
          <p15:clr>
            <a:srgbClr val="A4A3A4"/>
          </p15:clr>
        </p15:guide>
        <p15:guide id="7" orient="horz" pos="796">
          <p15:clr>
            <a:srgbClr val="A4A3A4"/>
          </p15:clr>
        </p15:guide>
        <p15:guide id="8" orient="horz" pos="4130">
          <p15:clr>
            <a:srgbClr val="A4A3A4"/>
          </p15:clr>
        </p15:guide>
        <p15:guide id="9" orient="horz" pos="3943">
          <p15:clr>
            <a:srgbClr val="A4A3A4"/>
          </p15:clr>
        </p15:guide>
        <p15:guide id="10" pos="5673">
          <p15:clr>
            <a:srgbClr val="A4A3A4"/>
          </p15:clr>
        </p15:guide>
        <p15:guide id="11" pos="4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99FF"/>
    <a:srgbClr val="FFFF99"/>
    <a:srgbClr val="000099"/>
    <a:srgbClr val="3505E5"/>
    <a:srgbClr val="CCECFF"/>
    <a:srgbClr val="66FF33"/>
    <a:srgbClr val="99FF66"/>
    <a:srgbClr val="FFCC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3" autoAdjust="0"/>
    <p:restoredTop sz="90305" autoAdjust="0"/>
  </p:normalViewPr>
  <p:slideViewPr>
    <p:cSldViewPr snapToGrid="0" snapToObjects="1">
      <p:cViewPr varScale="1">
        <p:scale>
          <a:sx n="67" d="100"/>
          <a:sy n="67" d="100"/>
        </p:scale>
        <p:origin x="1182" y="72"/>
      </p:cViewPr>
      <p:guideLst>
        <p:guide orient="horz" pos="124"/>
        <p:guide orient="horz" pos="2089"/>
        <p:guide orient="horz" pos="3909"/>
        <p:guide orient="horz" pos="3400"/>
        <p:guide pos="7527"/>
        <p:guide pos="5568"/>
        <p:guide orient="horz" pos="796"/>
        <p:guide orient="horz" pos="4130"/>
        <p:guide orient="horz" pos="3943"/>
        <p:guide pos="5673"/>
        <p:guide pos="43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984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49951494-414B-43AB-B592-C70E79A546C4}" type="datetime1">
              <a:rPr lang="en-US" altLang="ja-JP"/>
              <a:pPr/>
              <a:t>3/23/2016</a:t>
            </a:fld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7C1AE5C2-A7B3-4D8D-BC30-10BA525B4ECE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8565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395" y="4714523"/>
            <a:ext cx="5436886" cy="44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E43D251F-5A08-485A-9C56-AD16E16BF0C5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748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4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812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816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178130" y="5782048"/>
            <a:ext cx="11851574" cy="893103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3749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tângulo 4"/>
          <p:cNvSpPr/>
          <p:nvPr userDrawn="1"/>
        </p:nvSpPr>
        <p:spPr>
          <a:xfrm>
            <a:off x="178130" y="232489"/>
            <a:ext cx="11851573" cy="5549559"/>
          </a:xfrm>
          <a:prstGeom prst="rect">
            <a:avLst/>
          </a:prstGeom>
          <a:noFill/>
          <a:ln w="127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3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2324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2" y="150292"/>
            <a:ext cx="471488" cy="692944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Conector reto 11"/>
          <p:cNvCxnSpPr/>
          <p:nvPr userDrawn="1"/>
        </p:nvCxnSpPr>
        <p:spPr>
          <a:xfrm>
            <a:off x="161441" y="881691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70005" y="6602599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919" y="274638"/>
            <a:ext cx="109785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919" y="1600205"/>
            <a:ext cx="10978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917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F7449-FB9F-471C-8A3D-66DD5AE15E02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7771" y="6356355"/>
            <a:ext cx="3862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42151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8791C-D8AE-443F-9E38-8152D819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3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3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02272"/>
              </p:ext>
            </p:extLst>
          </p:nvPr>
        </p:nvGraphicFramePr>
        <p:xfrm>
          <a:off x="264913" y="1759301"/>
          <a:ext cx="11607922" cy="2134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300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 se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 de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Logar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Entrar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Evaldo Fredson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3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83761" y="937471"/>
            <a:ext cx="1296000" cy="5605832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31" y="937471"/>
            <a:ext cx="10470743" cy="560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9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Segunda Parte do Exercício</a:t>
            </a:r>
          </a:p>
          <a:p>
            <a:r>
              <a:rPr lang="pt-BR" sz="1800" dirty="0" smtClean="0"/>
              <a:t>24 de Fevereiro de 2016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35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User 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65829"/>
              </p:ext>
            </p:extLst>
          </p:nvPr>
        </p:nvGraphicFramePr>
        <p:xfrm>
          <a:off x="2220152" y="970034"/>
          <a:ext cx="9871764" cy="5546772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visualizar a produção diária por tipo de massa,</a:t>
                      </a:r>
                      <a:r>
                        <a:rPr lang="pt-BR" sz="1600" b="0" baseline="0" dirty="0" smtClean="0"/>
                        <a:t> 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que o padeiro ou confeiteiro possa verificar a sua produção do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na Massa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em palavra do titulo</a:t>
                      </a:r>
                      <a:endParaRPr lang="en-US" sz="1600" b="0" dirty="0"/>
                    </a:p>
                  </a:txBody>
                  <a:tcPr/>
                </a:tc>
              </a:tr>
              <a:tr h="913812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2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Padeiro ou Confeiteiro, </a:t>
                      </a:r>
                      <a:r>
                        <a:rPr lang="pt-BR" sz="16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uero cadastrar, editar, as produções feita diariamente, para manter o controle da produção em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1. Posso</a:t>
                      </a:r>
                      <a:r>
                        <a:rPr lang="pt-BR" sz="1600" b="0" baseline="0" dirty="0" smtClean="0"/>
                        <a:t> cadastrar, editar a produção diária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3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</a:t>
                      </a:r>
                      <a:r>
                        <a:rPr lang="pt-BR" sz="1600" b="0" baseline="0" dirty="0" smtClean="0"/>
                        <a:t> quero visualizar as receitas feitas por Padeiros ou Confeiteiros, para que novos funcionários possam verificar o padrão que são feitos os produtos.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receitas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Padeiro ou Confeiteiro, quero visualizar a produção efetivada pelos Padeiros ou Confeiteiros, para que saibam quais os produtos serão feito no dia.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produções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 smtClean="0"/>
                    </a:p>
                  </a:txBody>
                  <a:tcPr/>
                </a:tc>
              </a:tr>
              <a:tr h="1021515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ajudante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de padeiro, padeiro e confeiteiro, quero confirmar a produção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diária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com os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produtos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que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foram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feitos, apos o  ultimo processo que é assar.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atualizar a produção feita e concluir o produto como produzido.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visualizar o produto como pronto e disponivel para a venda.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i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668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1660"/>
              </p:ext>
            </p:extLst>
          </p:nvPr>
        </p:nvGraphicFramePr>
        <p:xfrm>
          <a:off x="2220152" y="970034"/>
          <a:ext cx="9871764" cy="192024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6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todos os funcionários</a:t>
                      </a:r>
                      <a:r>
                        <a:rPr lang="pt-BR" sz="1600" b="0" dirty="0" smtClean="0"/>
                        <a:t>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acompanhar a produção que esta disponível para a venda, </a:t>
                      </a:r>
                    </a:p>
                    <a:p>
                      <a:pPr algn="just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os produtos</a:t>
                      </a:r>
                      <a:r>
                        <a:rPr lang="pt-BR" sz="1600" b="0" baseline="0" dirty="0" smtClean="0"/>
                        <a:t> que estão prontos para que possa estar no status de venda, para por no balcão.</a:t>
                      </a:r>
                      <a:endParaRPr lang="pt-BR" sz="1600" b="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com base em palavra do titulo os produtos que estarão</a:t>
                      </a:r>
                      <a:r>
                        <a:rPr lang="pt-BR" sz="1600" b="0" baseline="0" dirty="0" smtClean="0"/>
                        <a:t> prontos para por na venda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4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25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81614"/>
              </p:ext>
            </p:extLst>
          </p:nvPr>
        </p:nvGraphicFramePr>
        <p:xfrm>
          <a:off x="2315688" y="1073530"/>
          <a:ext cx="9749641" cy="423672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vender na web meus produtos para que meus clientes possam comprar.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Meus produtos estejam sendo disponível na web para compra.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cadastrar meu produtos para que possam ser visualizado por mim e meus clientes.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pt-BR" sz="1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Quero cadastrar todos meus produtos no sistema.</a:t>
                      </a:r>
                      <a:endParaRPr lang="en-US" sz="1400" b="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funcionário, eu quero registrar o horário de chegada e saída para que possa ter o controle de minhas horas trabalhadas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Poder registrar o horário de entrada e saída de qualquer forma.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4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cliente de negócios, eu quero visualizar as vendas que meus funcionaram fizeram para que eu possa ter o controle e assim pagar a comissão deles.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durante o dia e mês.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funcionário, eu quero visualizar as vendas que fiz para que eu possa ter o controle.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por mim durante o dia e mês.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144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58462"/>
              </p:ext>
            </p:extLst>
          </p:nvPr>
        </p:nvGraphicFramePr>
        <p:xfrm>
          <a:off x="2315688" y="1073530"/>
          <a:ext cx="9749641" cy="402336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6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 eu quero visualizar a data de validade de produtos para que eu possa comprar os produtos de meu interesse dentro da validade.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7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visualizar a data de validade de produtos para que eu possa substituir os que venceram e os que estão próximo a data de validade, fazer </a:t>
                      </a:r>
                      <a:r>
                        <a:rPr lang="pt-BR" sz="1400" b="0" dirty="0" err="1" smtClean="0"/>
                        <a:t>outlet</a:t>
                      </a:r>
                      <a:r>
                        <a:rPr lang="en-US" sz="1400" b="0" dirty="0" smtClean="0"/>
                        <a:t>.</a:t>
                      </a:r>
                      <a:endParaRPr lang="pt-BR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poder visualizar todos os clientes que compraram para acompanhar o processo de compra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compra de cada cliente.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9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cliente, eu quero poder visualizar o status de minha compra para acompanhar o processo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minha compra.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10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final, eu quero reservar uma quantidade “x” de pães para a hora que eu for adquirir tenha quantidade suficiente.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reservar a quantidade de produto para determinada hora.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87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55272"/>
              </p:ext>
            </p:extLst>
          </p:nvPr>
        </p:nvGraphicFramePr>
        <p:xfrm>
          <a:off x="2315688" y="1073530"/>
          <a:ext cx="9749641" cy="428625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encomendas periódicas, podendo Cadastrar, cancelar e editar para evitar fazer a mesma encomenda diversas vezes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Este procedimento poderá ser realizado somente com 3 dias de antecedência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quantidade mínima de dias por semana deve ser 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Funcionário,  quero cadastrar ou cancelar as encomendas por falta de produto, pedido do cliente ou outro motivo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Cancelamento poderá ser realizado com até 24 horas antes da data de inicio das encomendas.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cliente, eu quero pesquisar o preço dos produto da prateleira para calcular os meus possíveis gastos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busca deverá  ocorrer através do código de barras gerado lido pela câmera do dispositivo mobile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busca poderá ocorrer através da digitação do numero do código de barras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avaliar os serviços prestados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pela panificadora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que eu possa ter um relacionamento mais amigável e que eu possua um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feedback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 empresa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 ser informada a data do atendimento, e o serviço prestado.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Gerente, quero responder o cliente de acordo com a avaliação feita por ela, para que ele saiba que estamos trabalhando para melhor atendê-lo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feedback deverá ser enviado por e-mail ao cliente pelo sistema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Luiz Henrique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060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35019"/>
              </p:ext>
            </p:extLst>
          </p:nvPr>
        </p:nvGraphicFramePr>
        <p:xfrm>
          <a:off x="2315688" y="1073530"/>
          <a:ext cx="9749641" cy="3370534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online, para que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logo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após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Web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smartphone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avisado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mudança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Status do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saiba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SMS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Gestor,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usuário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imediatamente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desempenhar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suas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atividades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excluir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Registro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visualizar o status dos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do produto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Visualizar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via WEB e Mobile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264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Terceira Parte do Exercício</a:t>
            </a:r>
          </a:p>
          <a:p>
            <a:r>
              <a:rPr lang="pt-BR" sz="1800" dirty="0" smtClean="0"/>
              <a:t>09 de Março de 2016 </a:t>
            </a:r>
            <a:r>
              <a:rPr lang="pt-BR" sz="1800" dirty="0" smtClean="0">
                <a:sym typeface="Wingdings" panose="05000000000000000000" pitchFamily="2" charset="2"/>
              </a:rPr>
              <a:t> </a:t>
            </a:r>
            <a:r>
              <a:rPr lang="pt-BR" sz="1800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23 de Março de 2016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4207" y="4851700"/>
            <a:ext cx="5932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Equipe:</a:t>
            </a:r>
          </a:p>
          <a:p>
            <a:endParaRPr lang="pt-BR" sz="1400" dirty="0"/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Evaldo Fredson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Gustavo Machado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Luiz Henrique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Reginaldo Costa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Willian Alves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39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969587"/>
            <a:ext cx="11244943" cy="548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5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5" y="974278"/>
            <a:ext cx="880395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660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070568"/>
            <a:ext cx="5752148" cy="529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97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81" y="988671"/>
            <a:ext cx="8752523" cy="546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37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181654"/>
            <a:ext cx="5752148" cy="52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7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28" y="978034"/>
            <a:ext cx="8795385" cy="547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658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66" y="992426"/>
            <a:ext cx="6677978" cy="534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 - Mobile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40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157435"/>
            <a:ext cx="57912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3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5539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775" r="53816" b="2508"/>
          <a:stretch/>
        </p:blipFill>
        <p:spPr>
          <a:xfrm>
            <a:off x="9005888" y="1254978"/>
            <a:ext cx="2702560" cy="51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63650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1630" r="54143" b="2371"/>
          <a:stretch/>
        </p:blipFill>
        <p:spPr>
          <a:xfrm>
            <a:off x="9005888" y="1263650"/>
            <a:ext cx="2694658" cy="51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779825" y="2429917"/>
            <a:ext cx="8637073" cy="8351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SISPAN</a:t>
            </a:r>
            <a:endParaRPr lang="pt-BR" sz="6000" b="1" dirty="0"/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779826" y="3510753"/>
            <a:ext cx="8637072" cy="97762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smtClean="0"/>
              <a:t>Sistema que tem por objetivo agilizar os serviços de venda, compra e produção dos produtos, além de organizar os dados dos administradores, funcionários, clientes para uma melhor agilidade no processo de atividades da padaria, e também gerar relatórios para melhor administração.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Projeto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53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255396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052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92" y="125776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860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496" r="54632" b="3058"/>
          <a:stretch/>
        </p:blipFill>
        <p:spPr>
          <a:xfrm>
            <a:off x="5547360" y="1263650"/>
            <a:ext cx="2641600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056058"/>
            <a:ext cx="908685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9961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061152"/>
            <a:ext cx="90963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9474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11" y="1003869"/>
            <a:ext cx="5300663" cy="54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58" y="1228725"/>
            <a:ext cx="9147809" cy="50245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Menu Web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SISPAN </a:t>
            </a:r>
            <a:r>
              <a:rPr lang="pt-BR" sz="2800" dirty="0"/>
              <a:t>- funcionalidades essenciais</a:t>
            </a:r>
          </a:p>
        </p:txBody>
      </p:sp>
      <p:sp>
        <p:nvSpPr>
          <p:cNvPr id="45" name="Espaço Reservado para Conteúdo 2"/>
          <p:cNvSpPr txBox="1">
            <a:spLocks/>
          </p:cNvSpPr>
          <p:nvPr/>
        </p:nvSpPr>
        <p:spPr>
          <a:xfrm>
            <a:off x="888053" y="2504829"/>
            <a:ext cx="9603275" cy="2279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Manter produtos</a:t>
            </a:r>
          </a:p>
          <a:p>
            <a:r>
              <a:rPr lang="pt-BR" sz="2000" dirty="0" smtClean="0"/>
              <a:t>Manter Receitas</a:t>
            </a:r>
          </a:p>
          <a:p>
            <a:r>
              <a:rPr lang="pt-BR" sz="2000" dirty="0" smtClean="0"/>
              <a:t>Manter Fornecedores</a:t>
            </a:r>
          </a:p>
          <a:p>
            <a:r>
              <a:rPr lang="pt-BR" sz="2000" dirty="0" smtClean="0"/>
              <a:t>Manter Clientes</a:t>
            </a:r>
          </a:p>
          <a:p>
            <a:r>
              <a:rPr lang="pt-BR" sz="2000" dirty="0" smtClean="0"/>
              <a:t>Controle de Vendas</a:t>
            </a:r>
          </a:p>
          <a:p>
            <a:r>
              <a:rPr lang="pt-BR" sz="2000" dirty="0" smtClean="0"/>
              <a:t>Manter compras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698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</a:t>
            </a:r>
            <a:r>
              <a:rPr lang="pt-BR" sz="2800" dirty="0" smtClean="0"/>
              <a:t>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</a:t>
            </a:r>
            <a:r>
              <a:rPr lang="pt-BR" sz="2800" dirty="0" smtClean="0"/>
              <a:t>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Menu Mobile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t="-789" r="34373" b="789"/>
          <a:stretch/>
        </p:blipFill>
        <p:spPr>
          <a:xfrm>
            <a:off x="4568686" y="1024085"/>
            <a:ext cx="3000375" cy="5229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máquinas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979" r="20940" b="7528"/>
          <a:stretch/>
        </p:blipFill>
        <p:spPr>
          <a:xfrm>
            <a:off x="2311103" y="1181247"/>
            <a:ext cx="7332959" cy="50720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9" t="3979" r="21173" b="4621"/>
          <a:stretch/>
        </p:blipFill>
        <p:spPr>
          <a:xfrm>
            <a:off x="2871788" y="905228"/>
            <a:ext cx="6237342" cy="534808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receitas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1837" r="7236" b="6119"/>
          <a:stretch/>
        </p:blipFill>
        <p:spPr>
          <a:xfrm>
            <a:off x="1425682" y="1128713"/>
            <a:ext cx="9181545" cy="5229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91" y="970336"/>
            <a:ext cx="5865166" cy="551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WEB</a:t>
            </a:r>
            <a:endParaRPr lang="pt-BR" sz="28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54196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produtos.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 fornecedores.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estoque.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9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MOBILE</a:t>
            </a:r>
            <a:endParaRPr lang="pt-BR" sz="28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66643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meus fornecedores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 estoque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 eu quero visualizar  todos os meus produtos para que eu possa ter o controle. e que meus clientes possam visualizar também para escolherem quais vão adquirir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7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233587"/>
              </p:ext>
            </p:extLst>
          </p:nvPr>
        </p:nvGraphicFramePr>
        <p:xfrm>
          <a:off x="264913" y="1759300"/>
          <a:ext cx="11607922" cy="3172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1882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Preço de Produto (Mobile)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Através de leitura pela câmera, poderá consultar o preço do produto específico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Atendente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Manter Encomenda </a:t>
                      </a:r>
                      <a:r>
                        <a:rPr lang="pt-BR" sz="1800" u="none" strike="noStrike" dirty="0" smtClean="0">
                          <a:effectLst/>
                        </a:rPr>
                        <a:t>Periódica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Realizar encomendas periódicas, ex.: 6 pães todos os dias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Avaliar Serviços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Canal onde cliente avalia os serviços prestados pela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err="1">
                          <a:effectLst/>
                        </a:rPr>
                        <a:t>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Funcionário registra feedback das avaliações e cliente visualiza o 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Luiz Henrique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59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19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36187"/>
            <a:ext cx="7089497" cy="53171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91" y="3721919"/>
            <a:ext cx="5992268" cy="26396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17" y="1078983"/>
            <a:ext cx="5999841" cy="26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40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57452"/>
            <a:ext cx="7061143" cy="529585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18" y="2486108"/>
            <a:ext cx="6052731" cy="26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36187"/>
            <a:ext cx="7089497" cy="53171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07" y="1276505"/>
            <a:ext cx="5842992" cy="25738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79" y="3708879"/>
            <a:ext cx="5776220" cy="25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43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2" y="1055304"/>
            <a:ext cx="5809747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5" y="978379"/>
            <a:ext cx="7329488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28" y="978379"/>
            <a:ext cx="2566988" cy="506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0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8" y="858773"/>
            <a:ext cx="7644121" cy="57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1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2" y="989012"/>
            <a:ext cx="7336631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989013"/>
            <a:ext cx="18288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s://cloud.githubusercontent.com/assets/5929255/13711096/3b65d252-e793-11e5-92f0-9d226e29d6d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469" y="2613838"/>
            <a:ext cx="1857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6777260"/>
              </p:ext>
            </p:extLst>
          </p:nvPr>
        </p:nvGraphicFramePr>
        <p:xfrm>
          <a:off x="264913" y="1546701"/>
          <a:ext cx="11607922" cy="4940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3124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Receita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Cadastrar as receitas dos produtos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da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Manter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Produção</a:t>
                      </a:r>
                      <a:r>
                        <a:rPr lang="pt-BR" sz="1800" u="none" strike="noStrike" dirty="0" smtClean="0">
                          <a:effectLst/>
                        </a:rPr>
                        <a:t> 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Realiza cadastro da produção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Cadastrar,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editar e visualizar lista de equipamentos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Receitas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poderão visualizar a qualquer momento as receitas que lhe convém.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106686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poderão visualizar que produtos estão sendo produzidos e que estão prontos para a venda</a:t>
                      </a: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lvl="0"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8024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visualizarao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os estados de cada equipamento, assim como suas manutenções e reparos.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Reginaldo Castro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6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3" y="989013"/>
            <a:ext cx="7329488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50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152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725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84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538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116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22" y="1119859"/>
            <a:ext cx="2414588" cy="471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4" y="1119859"/>
            <a:ext cx="2414588" cy="4717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86" y="1119859"/>
            <a:ext cx="2414588" cy="4717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40" y="1119859"/>
            <a:ext cx="2414588" cy="471773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992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135063"/>
            <a:ext cx="2414588" cy="47177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7" y="1135117"/>
            <a:ext cx="2414588" cy="47177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55" y="1160217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014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32" y="1141916"/>
            <a:ext cx="2414588" cy="47177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20" y="1135461"/>
            <a:ext cx="2414588" cy="47177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08" y="1137353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166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2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407167"/>
              </p:ext>
            </p:extLst>
          </p:nvPr>
        </p:nvGraphicFramePr>
        <p:xfrm>
          <a:off x="264913" y="1759300"/>
          <a:ext cx="11607922" cy="4445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 entrada e saída de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Efetuar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 as vendas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 de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ponto dos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Produto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Cadastro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Gerenciar Usuário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Altera dados e </a:t>
                      </a:r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login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Justifica inconsistências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vendas de produtos mensal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8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92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4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130" y="2648206"/>
            <a:ext cx="118515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FIM da Apresentação</a:t>
            </a:r>
          </a:p>
          <a:p>
            <a:pPr algn="ctr"/>
            <a:r>
              <a:rPr lang="pt-BR" sz="1800" dirty="0" smtClean="0">
                <a:latin typeface="+mj-lt"/>
              </a:rPr>
              <a:t>Obrigado!</a:t>
            </a:r>
            <a:endParaRPr lang="pt-B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8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75750"/>
              </p:ext>
            </p:extLst>
          </p:nvPr>
        </p:nvGraphicFramePr>
        <p:xfrm>
          <a:off x="264913" y="1759300"/>
          <a:ext cx="11607922" cy="2084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Comprar  Itens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Aquisição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de produtos da padaria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Pagar Compra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Efetivar pagamento de produtos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adquiridos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Encher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Carrinho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Selecionar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produtos a serem comprados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2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968241"/>
              </p:ext>
            </p:extLst>
          </p:nvPr>
        </p:nvGraphicFramePr>
        <p:xfrm>
          <a:off x="264913" y="1759300"/>
          <a:ext cx="11607922" cy="497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seus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metas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cadastro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cadastrado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participa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um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programa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onde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ganha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consumir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promocionais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combos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oferecidos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padaria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desvincular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também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listar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está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visualizar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respectivos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promoções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do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postos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usados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Assim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liberação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Gustavo Machado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6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1988</Words>
  <Application>Microsoft Office PowerPoint</Application>
  <PresentationFormat>Personalizar</PresentationFormat>
  <Paragraphs>438</Paragraphs>
  <Slides>73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80" baseType="lpstr">
      <vt:lpstr>ＭＳ Ｐゴシック</vt:lpstr>
      <vt:lpstr>Arial</vt:lpstr>
      <vt:lpstr>Calibri</vt:lpstr>
      <vt:lpstr>Monotype Corsiva</vt:lpstr>
      <vt:lpstr>ＭＳ Ｐ明朝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/>
  <cp:lastModifiedBy/>
  <cp:revision>4</cp:revision>
  <dcterms:created xsi:type="dcterms:W3CDTF">2009-10-16T01:03:02Z</dcterms:created>
  <dcterms:modified xsi:type="dcterms:W3CDTF">2016-03-23T23:48:52Z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0x0101020010AEFE09DCD06140A9660BDD0E512771</vt:lpwstr>
  </property>
  <property fmtid="{D5CDD505-2E9C-101B-9397-08002B2CF9AE}" pid="3" name="ImageCreateDate">
    <vt:lpwstr/>
  </property>
  <property fmtid="{D5CDD505-2E9C-101B-9397-08002B2CF9AE}" pid="4" name="Description">
    <vt:lpwstr/>
  </property>
</Properties>
</file>